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6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79929-ABF0-46C5-BF72-061034C16F1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5AA4-00DA-428C-82CA-79CCEC772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12252" y="251521"/>
            <a:ext cx="57748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81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FATHERS DAY</a:t>
            </a:r>
            <a:endParaRPr lang="en-US" sz="8000" b="1" cap="none" spc="0" dirty="0">
              <a:ln w="38100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Up Ribbon 14"/>
          <p:cNvSpPr/>
          <p:nvPr/>
        </p:nvSpPr>
        <p:spPr>
          <a:xfrm>
            <a:off x="1268760" y="1475656"/>
            <a:ext cx="4122458" cy="720080"/>
          </a:xfrm>
          <a:prstGeom prst="ribbon2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Impact" pitchFamily="34" charset="0"/>
              </a:rPr>
              <a:t>PLOUGHMANS SPECIAL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19" name="Flowchart: Predefined Process 18"/>
          <p:cNvSpPr/>
          <p:nvPr/>
        </p:nvSpPr>
        <p:spPr>
          <a:xfrm>
            <a:off x="404664" y="3491880"/>
            <a:ext cx="6120680" cy="3816424"/>
          </a:xfrm>
          <a:prstGeom prst="flowChartPredefinedProcess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Dolce Vita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72816" y="4067944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Jug of Beer or Ale </a:t>
            </a:r>
          </a:p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Warm Sausage roll</a:t>
            </a:r>
          </a:p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Chicken Drumstick </a:t>
            </a:r>
          </a:p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Chunky bread with butter and pickle</a:t>
            </a:r>
          </a:p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Cheddar </a:t>
            </a:r>
          </a:p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Pork pie</a:t>
            </a:r>
          </a:p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Scotch egg</a:t>
            </a:r>
          </a:p>
          <a:p>
            <a:pPr algn="ctr">
              <a:buFont typeface="Arial" pitchFamily="34" charset="0"/>
              <a:buChar char="•"/>
            </a:pPr>
            <a:r>
              <a:rPr lang="en-GB" sz="2000" dirty="0" smtClean="0">
                <a:latin typeface="Copperplate Gothic Bold" pitchFamily="34" charset="0"/>
              </a:rPr>
              <a:t>Grapes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30043" y="3451810"/>
            <a:ext cx="1975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ALL FOR £21.99PP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84784" y="3451810"/>
            <a:ext cx="1754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SERVING 12-4PM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18" name="Heart 17"/>
          <p:cNvSpPr/>
          <p:nvPr/>
        </p:nvSpPr>
        <p:spPr>
          <a:xfrm rot="1445396">
            <a:off x="5470503" y="6432262"/>
            <a:ext cx="1225318" cy="1056117"/>
          </a:xfrm>
          <a:prstGeom prst="heart">
            <a:avLst/>
          </a:prstGeom>
          <a:solidFill>
            <a:schemeClr val="tx2">
              <a:lumMod val="2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/>
          <p:cNvSpPr/>
          <p:nvPr/>
        </p:nvSpPr>
        <p:spPr>
          <a:xfrm rot="20293966">
            <a:off x="150684" y="3256952"/>
            <a:ext cx="1266173" cy="1056117"/>
          </a:xfrm>
          <a:prstGeom prst="heart">
            <a:avLst/>
          </a:prstGeom>
          <a:solidFill>
            <a:schemeClr val="tx2">
              <a:lumMod val="2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3" name="Picture 22" descr="black-vintage-background-gold-border-dark-decorative-elegant-old-fashioned-patterns-62758355.jpg"/>
          <p:cNvPicPr>
            <a:picLocks noChangeAspect="1"/>
          </p:cNvPicPr>
          <p:nvPr/>
        </p:nvPicPr>
        <p:blipFill>
          <a:blip r:embed="rId2" cstate="print"/>
          <a:srcRect l="15023" t="58215" r="11151" b="19000"/>
          <a:stretch>
            <a:fillRect/>
          </a:stretch>
        </p:blipFill>
        <p:spPr>
          <a:xfrm>
            <a:off x="1" y="8118646"/>
            <a:ext cx="6858000" cy="1025353"/>
          </a:xfrm>
          <a:prstGeom prst="rect">
            <a:avLst/>
          </a:prstGeom>
        </p:spPr>
      </p:pic>
      <p:pic>
        <p:nvPicPr>
          <p:cNvPr id="24" name="Picture 23" descr="GSG Logo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1798" y="7452320"/>
            <a:ext cx="1126203" cy="1691679"/>
          </a:xfrm>
          <a:prstGeom prst="rect">
            <a:avLst/>
          </a:prstGeom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3" y="8142939"/>
            <a:ext cx="3785028" cy="41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3860728" y="8230280"/>
            <a:ext cx="1816814" cy="18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4982888" y="8418933"/>
            <a:ext cx="569720" cy="18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4206" y="8631241"/>
            <a:ext cx="1409079" cy="19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9609" y="8605968"/>
            <a:ext cx="2493278" cy="23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2235" y="8849779"/>
            <a:ext cx="3161009" cy="20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8845225"/>
            <a:ext cx="2622110" cy="21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188641" y="2339752"/>
            <a:ext cx="6192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Goudy Stout" pitchFamily="18" charset="0"/>
              </a:rPr>
              <a:t>Saturday 15</a:t>
            </a:r>
            <a:r>
              <a:rPr lang="en-GB" sz="2800" baseline="30000" dirty="0" smtClean="0">
                <a:solidFill>
                  <a:schemeClr val="tx2">
                    <a:lumMod val="50000"/>
                  </a:schemeClr>
                </a:solidFill>
                <a:latin typeface="Goudy Stout" pitchFamily="18" charset="0"/>
              </a:rPr>
              <a:t>th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Goudy Stout" pitchFamily="18" charset="0"/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Goudy Stout" pitchFamily="18" charset="0"/>
              </a:rPr>
              <a:t>June 2019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Goudy Stout" pitchFamily="18" charset="0"/>
            </a:endParaRPr>
          </a:p>
        </p:txBody>
      </p:sp>
      <p:pic>
        <p:nvPicPr>
          <p:cNvPr id="1026" name="Picture 2" descr="C:\Users\Grimscote Hotel\AppData\Local\Microsoft\Windows\INetCache\IE\IC0JE2C6\beer-stein[1].pn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6752" y="6156176"/>
            <a:ext cx="1025624" cy="102562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476672" y="7452320"/>
            <a:ext cx="4951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  <a:latin typeface="Tempus Sans ITC" pitchFamily="82" charset="0"/>
              </a:rPr>
              <a:t>Ladies have the choice of ploughman's or normal afternoon tea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21</cp:revision>
  <dcterms:created xsi:type="dcterms:W3CDTF">2018-10-29T14:27:34Z</dcterms:created>
  <dcterms:modified xsi:type="dcterms:W3CDTF">2019-01-03T08:19:38Z</dcterms:modified>
</cp:coreProperties>
</file>